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316" r:id="rId2"/>
    <p:sldId id="257" r:id="rId3"/>
    <p:sldId id="258" r:id="rId4"/>
    <p:sldId id="31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20" r:id="rId36"/>
    <p:sldId id="315" r:id="rId37"/>
    <p:sldId id="321" r:id="rId38"/>
    <p:sldId id="289" r:id="rId39"/>
    <p:sldId id="290" r:id="rId40"/>
    <p:sldId id="319" r:id="rId41"/>
    <p:sldId id="323" r:id="rId42"/>
    <p:sldId id="324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25" r:id="rId67"/>
    <p:sldId id="326" r:id="rId68"/>
    <p:sldId id="322" r:id="rId6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4"/>
    <p:restoredTop sz="94156"/>
  </p:normalViewPr>
  <p:slideViewPr>
    <p:cSldViewPr snapToGrid="0" snapToObjects="1">
      <p:cViewPr varScale="1">
        <p:scale>
          <a:sx n="87" d="100"/>
          <a:sy n="87" d="100"/>
        </p:scale>
        <p:origin x="1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asecuritysite.com/hash2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8" y="985644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4703</Words>
  <Application>Microsoft Macintosh PowerPoint</Application>
  <PresentationFormat>On-screen Show (16:10)</PresentationFormat>
  <Paragraphs>785</Paragraphs>
  <Slides>68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AmazonEmber</vt:lpstr>
      <vt:lpstr>Arial</vt:lpstr>
      <vt:lpstr>Calibri</vt:lpstr>
      <vt:lpstr>Lucida Console</vt:lpstr>
      <vt:lpstr>NVIDIA-NALA</vt:lpstr>
      <vt:lpstr>Office Theme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19</cp:revision>
  <dcterms:modified xsi:type="dcterms:W3CDTF">2023-02-10T07:32:27Z</dcterms:modified>
</cp:coreProperties>
</file>